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88" r:id="rId4"/>
    <p:sldId id="286" r:id="rId5"/>
    <p:sldId id="290" r:id="rId6"/>
    <p:sldId id="291" r:id="rId7"/>
    <p:sldId id="289" r:id="rId8"/>
    <p:sldId id="292" r:id="rId9"/>
    <p:sldId id="293" r:id="rId10"/>
    <p:sldId id="295" r:id="rId11"/>
    <p:sldId id="29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228E-7799-F72B-A5F0-D511F88C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7C58-5912-3B48-CF85-B4F4A457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ابزارهای مورد نیاز برای توسعه 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Cross-Platform</a:t>
            </a:r>
            <a:endParaRPr lang="en-US" sz="4000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863A39-75DA-ADF5-515B-DD9AF328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999" y="2413005"/>
            <a:ext cx="7625806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Visual Studio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ابزار قدرتمند توسعه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CLI (Command Line Interface)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ابزار خط فرمان برای ساخت و مدیریت پروژه‌ها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Docker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تست و استقرار در محیط‌های مختلف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990D2AF-B424-5C21-0BBB-0403B3C26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049" y="3521139"/>
            <a:ext cx="605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0F23-38A5-6C7B-7BC7-7C5AC2DE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جمع‌بندی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527F9-A4C4-5F87-CBC1-B6DC814A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629" y="1709298"/>
            <a:ext cx="9402147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سی‌شارپ 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.NET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ابزارهای قدرتمندی برای توسعه چندسکویی ارائه می‌دهند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فریم‌ورک‌های مانند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ASP.NET Core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،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MAUI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Blazor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 توسعه‌دهندگان کمک می‌کند تا کدی انعطاف‌پذیر و چندسکویی بنویسند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84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Cross-Platform 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fa-IR" sz="4000" dirty="0" err="1">
                <a:latin typeface="Vazirmatn Black" pitchFamily="2" charset="-78"/>
                <a:cs typeface="Vazirmatn Black" pitchFamily="2" charset="-78"/>
              </a:rPr>
              <a:t>سی‌شارپ</a:t>
            </a:r>
            <a:endParaRPr lang="en-US" sz="40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2936810" y="4000114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dirty="0">
                <a:latin typeface="Vazirmatn" pitchFamily="2" charset="-78"/>
                <a:cs typeface="Vazirmatn" pitchFamily="2" charset="-78"/>
              </a:rPr>
              <a:t>چگونه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سی‌شارپ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برای توسعه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چندسکویی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400" dirty="0">
                <a:latin typeface="Vazirmatn" pitchFamily="2" charset="-78"/>
                <a:cs typeface="Vazirmatn" pitchFamily="2" charset="-78"/>
              </a:rPr>
              <a:t>Cross-Platform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) استفاده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؟</a:t>
            </a:r>
            <a:endParaRPr lang="en-US" sz="14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Cross-Platform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یک نگاه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39EB52A-AF33-D89C-F218-4FC6B591E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06131" y="1573900"/>
            <a:ext cx="9047669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</a:b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توسعه برنامه‌هایی که بتوانند روی سیستم‌عامل‌های مختلف (ویندوز، لینوکس، مک‌اواس) اجرا شوند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هدف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</a:b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صرفه‌جویی در زمان و منابع با نوشتن یک بار کد و اجرای آن در چندین محیط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754461-B710-D4CB-7ED6-784FAC03E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2819" y="2899463"/>
            <a:ext cx="605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مزایای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Cross-Platform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سی‌شارپ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62CAA1B-9643-C7F6-8575-DDCB73DAA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34686" y="2256626"/>
            <a:ext cx="4019114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افزایش دسترسی کاربران به برنامه‌ها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کاهش هزینه‌های توسعه و نگهداری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ابزارها و فریم‌ورک‌های قدرتمند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گسترش بازار با پشتیبانی از چندین پلتفرم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9C6BAC-6611-3820-F54B-C04231EB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884" y="1951241"/>
            <a:ext cx="6354147" cy="3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344D4B0-3C9C-1692-F5EE-1D034875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90"/>
          <a:stretch/>
        </p:blipFill>
        <p:spPr>
          <a:xfrm>
            <a:off x="838200" y="4385389"/>
            <a:ext cx="4878981" cy="1800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.NET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: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پایه‌ای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برای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Cross-Platform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D719CD4-F769-DA2E-27C0-89E4B3FC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740" y="1945902"/>
            <a:ext cx="7762060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b="1" dirty="0">
                <a:latin typeface="Vazirmatn" pitchFamily="2" charset="-78"/>
                <a:cs typeface="Vazirmatn" pitchFamily="2" charset="-78"/>
              </a:rPr>
              <a:t>.NET Core</a:t>
            </a:r>
            <a:br>
              <a:rPr lang="en-US" dirty="0">
                <a:latin typeface="Vazirmatn" pitchFamily="2" charset="-78"/>
                <a:cs typeface="Vazirmatn" pitchFamily="2" charset="-78"/>
              </a:rPr>
            </a:br>
            <a:r>
              <a:rPr lang="fa-IR" dirty="0" err="1">
                <a:latin typeface="Vazirmatn" pitchFamily="2" charset="-78"/>
                <a:cs typeface="Vazirmatn" pitchFamily="2" charset="-78"/>
              </a:rPr>
              <a:t>معرفی‌شده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برای توسعه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چندسکویی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و جایگزین </a:t>
            </a:r>
            <a:r>
              <a:rPr lang="en-US" b="1" dirty="0">
                <a:latin typeface="Vazirmatn" pitchFamily="2" charset="-78"/>
                <a:cs typeface="Vazirmatn" pitchFamily="2" charset="-78"/>
              </a:rPr>
              <a:t>NET Framework</a:t>
            </a:r>
            <a:r>
              <a:rPr lang="fa-IR" b="1" dirty="0">
                <a:latin typeface="Vazirmatn" pitchFamily="2" charset="-78"/>
                <a:cs typeface="Vazirmatn" pitchFamily="2" charset="-78"/>
              </a:rPr>
              <a:t>.</a:t>
            </a:r>
            <a:endParaRPr lang="en-US" dirty="0">
              <a:latin typeface="Vazirmatn" pitchFamily="2" charset="-78"/>
              <a:cs typeface="Vazirmat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b="1" dirty="0">
                <a:latin typeface="Vazirmatn" pitchFamily="2" charset="-78"/>
                <a:cs typeface="Vazirmatn" pitchFamily="2" charset="-78"/>
              </a:rPr>
              <a:t>.NET &gt;=6</a:t>
            </a:r>
            <a:br>
              <a:rPr lang="en-US" dirty="0">
                <a:latin typeface="Vazirmatn" pitchFamily="2" charset="-78"/>
                <a:cs typeface="Vazirmatn" pitchFamily="2" charset="-78"/>
              </a:rPr>
            </a:br>
            <a:r>
              <a:rPr lang="fa-IR" dirty="0" err="1">
                <a:latin typeface="Vazirmatn" pitchFamily="2" charset="-78"/>
                <a:cs typeface="Vazirmatn" pitchFamily="2" charset="-78"/>
              </a:rPr>
              <a:t>نسخه‌های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یکپارچه برای توسعه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وب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دسکتاپ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، موبایل، و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سرویس‌های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ابری.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atin typeface="Vazirmatn" pitchFamily="2" charset="-78"/>
                <a:cs typeface="Vazirmatn" pitchFamily="2" charset="-78"/>
              </a:rPr>
              <a:t>نکته:</a:t>
            </a:r>
          </a:p>
          <a:p>
            <a:pPr algn="r" rtl="1">
              <a:lnSpc>
                <a:spcPct val="150000"/>
              </a:lnSpc>
            </a:pPr>
            <a:r>
              <a:rPr lang="en-US" dirty="0">
                <a:latin typeface="Vazirmatn" pitchFamily="2" charset="-78"/>
                <a:cs typeface="Vazirmatn" pitchFamily="2" charset="-78"/>
              </a:rPr>
              <a:t>NET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 از ابزارهای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چندسکویی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مانند </a:t>
            </a:r>
            <a:r>
              <a:rPr lang="en-US" b="1" dirty="0">
                <a:latin typeface="Vazirmatn" pitchFamily="2" charset="-78"/>
                <a:cs typeface="Vazirmatn" pitchFamily="2" charset="-78"/>
              </a:rPr>
              <a:t>Visual Studio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و </a:t>
            </a:r>
            <a:r>
              <a:rPr lang="en-US" b="1" dirty="0">
                <a:latin typeface="Vazirmatn" pitchFamily="2" charset="-78"/>
                <a:cs typeface="Vazirmatn" pitchFamily="2" charset="-78"/>
              </a:rPr>
              <a:t>CLI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پشتیبانی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فریم‌ورک‌ها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و ابزارهای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Cross-Platform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30CA3D-4DE4-AD48-5935-A0547974D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03650" y="2464587"/>
            <a:ext cx="10085064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ASP.NET Core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توسعه برنامه‌های وب چندسکویی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342900" marR="0" lvl="0" indent="-34290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MAUI (Multi-platform App UI)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توسعه برنامه‌های موبایل و دسکتاپ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342900" marR="0" lvl="0" indent="-34290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Blazor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اجرای برنامه‌های وب با استفاده از سی‌شارپ در سمت کلاینت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342900" marR="0" lvl="0" indent="-34290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Unity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توسعه بازی‌های چندسکویی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342900" marR="0" lvl="0" indent="-34290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Xamarin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توسعه برنامه‌های موبایل چندسکویی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MAUI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ارتقا یافته است</a:t>
            </a:r>
            <a:r>
              <a:rPr lang="fa-IR" altLang="en-US" sz="1800" dirty="0">
                <a:latin typeface="Vazirmatn" pitchFamily="2" charset="-78"/>
                <a:cs typeface="Vazirmatn" pitchFamily="2" charset="-78"/>
              </a:rPr>
              <a:t>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52C9B-BB02-C12F-0237-6F139884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29" b="90925" l="10000" r="90000">
                        <a14:foregroundMark x1="37300" y1="9609" x2="37300" y2="9609"/>
                        <a14:foregroundMark x1="41100" y1="9075" x2="41100" y2="9075"/>
                        <a14:foregroundMark x1="67800" y1="8363" x2="67800" y2="8363"/>
                        <a14:foregroundMark x1="66900" y1="8185" x2="66900" y2="8185"/>
                        <a14:foregroundMark x1="56600" y1="90747" x2="56600" y2="90747"/>
                        <a14:foregroundMark x1="47200" y1="90925" x2="47200" y2="90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8" y="2146040"/>
            <a:ext cx="4189714" cy="23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 ASP.NET Core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وب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چندسکویی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24470-55FF-3E99-C4CB-17DF2F2DEC74}"/>
              </a:ext>
            </a:extLst>
          </p:cNvPr>
          <p:cNvSpPr txBox="1"/>
          <p:nvPr/>
        </p:nvSpPr>
        <p:spPr>
          <a:xfrm>
            <a:off x="5256246" y="1709298"/>
            <a:ext cx="6097554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err="1">
                <a:latin typeface="Vazirmatn" pitchFamily="2" charset="-78"/>
                <a:cs typeface="Vazirmatn" pitchFamily="2" charset="-78"/>
              </a:rPr>
              <a:t>ویژگی‌ها</a:t>
            </a:r>
            <a:r>
              <a:rPr lang="fa-IR" b="1" dirty="0">
                <a:latin typeface="Vazirmatn" pitchFamily="2" charset="-78"/>
                <a:cs typeface="Vazirmatn" pitchFamily="2" charset="-78"/>
              </a:rPr>
              <a:t>:</a:t>
            </a:r>
            <a:endParaRPr lang="en-US" b="1" dirty="0">
              <a:latin typeface="Vazirmatn" pitchFamily="2" charset="-78"/>
              <a:cs typeface="Vazirmatn" pitchFamily="2" charset="-78"/>
            </a:endParaRP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اجرا روی ویندوز، لینوکس، و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مک‌اواس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پشتیبانی از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سرویس‌های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وب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مدرن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RESTful APIs)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)</a:t>
            </a:r>
            <a:endParaRPr lang="en-US" dirty="0">
              <a:latin typeface="Vazirmatn" pitchFamily="2" charset="-78"/>
              <a:cs typeface="Vazirmatn" pitchFamily="2" charset="-78"/>
            </a:endParaRPr>
          </a:p>
          <a:p>
            <a:pPr lvl="1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استفاده از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کانتینرها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(مانند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Docker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)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برای توزیع آسان.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132F058-2FE4-975A-8938-29ED5F34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3228" y="2420838"/>
            <a:ext cx="605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Microsoft MAUI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رابط کاربری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چندسکویی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EDA73-4670-9175-C6FC-84B8877C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9" y="2388637"/>
            <a:ext cx="3686926" cy="207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3E980-CAF9-8BDF-821C-4C6997FED74F}"/>
              </a:ext>
            </a:extLst>
          </p:cNvPr>
          <p:cNvSpPr txBox="1"/>
          <p:nvPr/>
        </p:nvSpPr>
        <p:spPr>
          <a:xfrm>
            <a:off x="3780847" y="2524556"/>
            <a:ext cx="7280210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err="1">
                <a:latin typeface="Vazirmatn" pitchFamily="2" charset="-78"/>
                <a:cs typeface="Vazirmatn" pitchFamily="2" charset="-78"/>
              </a:rPr>
              <a:t>ویژگی‌ها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: توسعه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دسکتاپ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(ویندوز،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مک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) و موبایل (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اندروید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،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iOS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)</a:t>
            </a:r>
            <a:endParaRPr lang="en-US" dirty="0">
              <a:latin typeface="Vazirmatn" pitchFamily="2" charset="-78"/>
              <a:cs typeface="Vazirmatn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استفاده از یک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کدبیس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برای تمام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پلتفرم‌ها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طراحی رابط کاربری با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XAML 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یا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کدنویسی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9BAF-0641-07BB-BD96-A7760CB7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61CA-298F-CC23-1E85-459B009F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azirmatn Black" pitchFamily="2" charset="-78"/>
                <a:cs typeface="Vazirmatn Black" pitchFamily="2" charset="-78"/>
              </a:rPr>
              <a:t>Blazor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: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وب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با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سی‌شارپ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5" name="Picture 4" descr="A computer with a logo on the screen&#10;&#10;Description automatically generated">
            <a:extLst>
              <a:ext uri="{FF2B5EF4-FFF2-40B4-BE49-F238E27FC236}">
                <a16:creationId xmlns:a16="http://schemas.microsoft.com/office/drawing/2014/main" id="{ED26C90F-FE18-3DBB-927F-6B641024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1" y="4085836"/>
            <a:ext cx="3114675" cy="146685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23CE142-9076-96CE-C161-2EC864258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730" y="1872658"/>
            <a:ext cx="5394490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سی‌شارپ در سمت کلاینت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WebAssembly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طراحی رابط کاربری تعاملی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جایگزینی برای جاوااسکریپت در توسعه وب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700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384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آشنایی با Cross-Platform در سی‌شارپ</vt:lpstr>
      <vt:lpstr>Cross-Platform  در یک نگاه</vt:lpstr>
      <vt:lpstr>مزایای Cross-Platform در سی‌شارپ</vt:lpstr>
      <vt:lpstr>.NET : پایه‌ای برای Cross-Platform</vt:lpstr>
      <vt:lpstr>فریم‌ورک‌ها و ابزارهای Cross-Platform</vt:lpstr>
      <vt:lpstr> ASP.NET Core وب چندسکویی</vt:lpstr>
      <vt:lpstr>Microsoft MAUI رابط کاربری چندسکویی</vt:lpstr>
      <vt:lpstr>Blazor: وب با سی‌شارپ</vt:lpstr>
      <vt:lpstr>ابزارهای مورد نیاز برای توسعه Cross-Platform</vt:lpstr>
      <vt:lpstr>جمع‌بندی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34</cp:revision>
  <dcterms:created xsi:type="dcterms:W3CDTF">2024-10-05T09:48:47Z</dcterms:created>
  <dcterms:modified xsi:type="dcterms:W3CDTF">2025-01-12T17:09:36Z</dcterms:modified>
</cp:coreProperties>
</file>